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6" r:id="rId2"/>
    <p:sldId id="259" r:id="rId3"/>
    <p:sldId id="257" r:id="rId4"/>
    <p:sldId id="261" r:id="rId5"/>
    <p:sldId id="258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81368-B33D-3D45-BE4E-B8767FDD202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93DAE-E059-F746-8F1E-C8749400A2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984330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93DAE-E059-F746-8F1E-C8749400A20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6853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93DAE-E059-F746-8F1E-C8749400A20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52582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DA80D8-8E4B-1D4B-84FC-1CACB3B47514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3970453-3F9F-504E-9D27-F4294042D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176" y="137052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4800" i="1" u="sng" dirty="0" smtClean="0">
                <a:latin typeface="Capitals"/>
                <a:cs typeface="Capitals"/>
              </a:rPr>
              <a:t>¿</a:t>
            </a:r>
            <a:r>
              <a:rPr lang="en-US" sz="4800" i="1" u="sng" dirty="0" err="1" smtClean="0">
                <a:latin typeface="Capitals"/>
                <a:cs typeface="Capitals"/>
              </a:rPr>
              <a:t>Qúe</a:t>
            </a:r>
            <a:r>
              <a:rPr lang="en-US" sz="4800" i="1" u="sng" dirty="0" smtClean="0">
                <a:latin typeface="Capitals"/>
                <a:cs typeface="Capitals"/>
              </a:rPr>
              <a:t> hay en </a:t>
            </a:r>
            <a:r>
              <a:rPr lang="en-US" sz="4800" i="1" u="sng" dirty="0" err="1" smtClean="0">
                <a:latin typeface="Capitals"/>
                <a:cs typeface="Capitals"/>
              </a:rPr>
              <a:t>nuestra</a:t>
            </a:r>
            <a:r>
              <a:rPr lang="en-US" sz="4800" i="1" u="sng" dirty="0" smtClean="0">
                <a:latin typeface="Capitals"/>
                <a:cs typeface="Capitals"/>
              </a:rPr>
              <a:t> </a:t>
            </a:r>
            <a:r>
              <a:rPr lang="en-US" sz="4800" i="1" u="sng" dirty="0" err="1" smtClean="0">
                <a:latin typeface="Capitals"/>
                <a:cs typeface="Capitals"/>
              </a:rPr>
              <a:t>escuela</a:t>
            </a:r>
            <a:r>
              <a:rPr lang="en-US" sz="4800" i="1" u="sng" dirty="0" smtClean="0">
                <a:latin typeface="Capitals"/>
                <a:cs typeface="Capitals"/>
              </a:rPr>
              <a:t>?</a:t>
            </a:r>
            <a:endParaRPr lang="en-US" sz="4800" b="1" cap="small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By </a:t>
            </a:r>
            <a:r>
              <a:rPr lang="en-US" sz="2400" dirty="0" err="1" smtClean="0">
                <a:latin typeface="Capitals"/>
                <a:cs typeface="Capitals"/>
              </a:rPr>
              <a:t>By</a:t>
            </a:r>
            <a:r>
              <a:rPr lang="en-US" sz="2400" dirty="0" smtClean="0">
                <a:latin typeface="Capitals"/>
                <a:cs typeface="Capitals"/>
              </a:rPr>
              <a:t>: Angie Yousry, Monica </a:t>
            </a:r>
            <a:r>
              <a:rPr lang="en-US" sz="2400" dirty="0" err="1" smtClean="0">
                <a:latin typeface="Capitals"/>
                <a:cs typeface="Capitals"/>
              </a:rPr>
              <a:t>Teneceia</a:t>
            </a:r>
            <a:r>
              <a:rPr lang="en-US" sz="2400" dirty="0" smtClean="0">
                <a:latin typeface="Capitals"/>
                <a:cs typeface="Capitals"/>
              </a:rPr>
              <a:t> &amp; Lesley Nova </a:t>
            </a:r>
          </a:p>
          <a:p>
            <a:endParaRPr lang="en-US" sz="2400" dirty="0" smtClean="0"/>
          </a:p>
        </p:txBody>
      </p:sp>
      <p:pic>
        <p:nvPicPr>
          <p:cNvPr id="4" name="Picture 3" descr="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504" y="3172377"/>
            <a:ext cx="3840480" cy="21201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2255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derson-windows-with-blinds-between-the-gla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2962" y="135100"/>
            <a:ext cx="4991100" cy="642366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078040" y="2176063"/>
            <a:ext cx="2096499" cy="737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b="1" dirty="0" smtClean="0"/>
              <a:t>la ventana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641660" y="5013446"/>
            <a:ext cx="1734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los</a:t>
            </a:r>
            <a:r>
              <a:rPr lang="es-ES_tradnl" sz="2400" b="1" dirty="0" smtClean="0"/>
              <a:t> </a:t>
            </a:r>
            <a:r>
              <a:rPr lang="es-ES_tradnl" sz="2400" b="1" dirty="0" smtClean="0"/>
              <a:t>libros </a:t>
            </a:r>
            <a:endParaRPr lang="en-US" sz="2400" b="1" dirty="0"/>
          </a:p>
        </p:txBody>
      </p:sp>
      <p:sp>
        <p:nvSpPr>
          <p:cNvPr id="10" name="Left Arrow 9"/>
          <p:cNvSpPr/>
          <p:nvPr/>
        </p:nvSpPr>
        <p:spPr>
          <a:xfrm>
            <a:off x="5099632" y="2670772"/>
            <a:ext cx="978408" cy="484632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5414062" y="5475111"/>
            <a:ext cx="1642386" cy="484632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40766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ool cutaw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206109" y="5791200"/>
            <a:ext cx="2230994" cy="55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00B0F0"/>
                </a:solidFill>
                <a:latin typeface="Baskerville Old Face" pitchFamily="18" charset="0"/>
              </a:rPr>
              <a:t>el primer piso</a:t>
            </a:r>
            <a:endParaRPr lang="en-US" sz="2400" b="1" dirty="0">
              <a:solidFill>
                <a:srgbClr val="00B0F0"/>
              </a:solidFill>
              <a:latin typeface="Baskerville Old Face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358509" y="4254832"/>
            <a:ext cx="2230994" cy="55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00B0F0"/>
                </a:solidFill>
                <a:latin typeface="Baskerville Old Face" pitchFamily="18" charset="0"/>
              </a:rPr>
              <a:t>el segundo piso</a:t>
            </a:r>
            <a:endParaRPr lang="en-US" sz="2400" b="1" dirty="0">
              <a:solidFill>
                <a:srgbClr val="00B0F0"/>
              </a:solidFill>
              <a:latin typeface="Baskerville Old Face" pitchFamily="18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541406" y="2747503"/>
            <a:ext cx="2230994" cy="55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00B0F0"/>
                </a:solidFill>
                <a:latin typeface="Baskerville Old Face" pitchFamily="18" charset="0"/>
              </a:rPr>
              <a:t>el tercer piso</a:t>
            </a:r>
            <a:endParaRPr lang="en-US" sz="2400" b="1" dirty="0">
              <a:solidFill>
                <a:srgbClr val="00B0F0"/>
              </a:solidFill>
              <a:latin typeface="Baskerville Old Face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541406" y="1184346"/>
            <a:ext cx="2230994" cy="55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 smtClean="0">
                <a:solidFill>
                  <a:srgbClr val="00B0F0"/>
                </a:solidFill>
                <a:latin typeface="Baskerville Old Face" pitchFamily="18" charset="0"/>
              </a:rPr>
              <a:t>el cuarto piso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676400" y="630050"/>
            <a:ext cx="2230994" cy="55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800" b="1" dirty="0" smtClean="0">
                <a:latin typeface="Baskerville Old Face" pitchFamily="18" charset="0"/>
              </a:rPr>
              <a:t>el salón de </a:t>
            </a:r>
            <a:r>
              <a:rPr lang="es-ES_tradnl" sz="2800" b="1" dirty="0" smtClean="0">
                <a:latin typeface="Baskerville Old Face" pitchFamily="18" charset="0"/>
              </a:rPr>
              <a:t>clase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-67734" y="3172164"/>
            <a:ext cx="1840255" cy="434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b="1" dirty="0" smtClean="0">
                <a:latin typeface="Baskerville Old Face" pitchFamily="18" charset="0"/>
              </a:rPr>
              <a:t>la silla</a:t>
            </a:r>
            <a:endParaRPr lang="es-ES_tradnl" b="1" dirty="0" smtClean="0">
              <a:latin typeface="Baskerville Old Face" pitchFamily="18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225779" y="6130721"/>
            <a:ext cx="1450622" cy="429548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smtClean="0">
                <a:solidFill>
                  <a:srgbClr val="00B0F0"/>
                </a:solidFill>
                <a:latin typeface="Baskerville Old Face" pitchFamily="18" charset="0"/>
              </a:rPr>
              <a:t>la mesa</a:t>
            </a:r>
            <a:endParaRPr lang="en-US" sz="2800" b="1" dirty="0">
              <a:solidFill>
                <a:srgbClr val="00B0F0"/>
              </a:solidFill>
              <a:latin typeface="Baskerville Old Face" pitchFamily="18" charset="0"/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10800000" flipV="1">
            <a:off x="1524000" y="5983110"/>
            <a:ext cx="508000" cy="362385"/>
          </a:xfrm>
          <a:prstGeom prst="bentConnector3">
            <a:avLst>
              <a:gd name="adj1" fmla="val 50000"/>
            </a:avLst>
          </a:prstGeom>
          <a:ln w="381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8" idx="2"/>
          </p:cNvCxnSpPr>
          <p:nvPr/>
        </p:nvCxnSpPr>
        <p:spPr>
          <a:xfrm rot="16200000" flipH="1">
            <a:off x="673141" y="3786052"/>
            <a:ext cx="431800" cy="7329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07394" y="1184346"/>
            <a:ext cx="914400" cy="914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772521" y="1524000"/>
            <a:ext cx="259480" cy="2146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268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00910-education-school-hallway-300x205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26533" y="1535289"/>
            <a:ext cx="8054621" cy="4462157"/>
          </a:xfrm>
        </p:spPr>
      </p:pic>
      <p:sp>
        <p:nvSpPr>
          <p:cNvPr id="5" name="Rectangle 4"/>
          <p:cNvSpPr/>
          <p:nvPr/>
        </p:nvSpPr>
        <p:spPr>
          <a:xfrm>
            <a:off x="457200" y="955973"/>
            <a:ext cx="83782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 los lockers             </a:t>
            </a:r>
            <a:r>
              <a:rPr lang="hu-HU" sz="2400" b="1" dirty="0" smtClean="0"/>
              <a:t>el </a:t>
            </a:r>
            <a:r>
              <a:rPr lang="hu-HU" sz="2400" b="1" dirty="0" smtClean="0"/>
              <a:t>poster</a:t>
            </a:r>
            <a:endParaRPr lang="en-US" sz="2400" b="1" dirty="0"/>
          </a:p>
        </p:txBody>
      </p:sp>
      <p:cxnSp>
        <p:nvCxnSpPr>
          <p:cNvPr id="10" name="Curved Connector 9"/>
          <p:cNvCxnSpPr/>
          <p:nvPr/>
        </p:nvCxnSpPr>
        <p:spPr>
          <a:xfrm rot="16200000" flipH="1">
            <a:off x="5057423" y="2167466"/>
            <a:ext cx="1648177" cy="654756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5400000">
            <a:off x="2037645" y="1936045"/>
            <a:ext cx="1501422" cy="699911"/>
          </a:xfrm>
          <a:prstGeom prst="curved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3225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han_Colorado_High_School_Gymnasium_by_David_Shankbo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132920" y="6120975"/>
            <a:ext cx="2096499" cy="737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b="1" dirty="0" smtClean="0">
                <a:latin typeface="Baskerville Old Face" pitchFamily="18" charset="0"/>
              </a:rPr>
              <a:t>el gimnasio</a:t>
            </a:r>
            <a:endParaRPr lang="en-US" sz="3200" b="1" dirty="0">
              <a:latin typeface="Baskerville Old Face" pitchFamily="18" charset="0"/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5400000" flipH="1" flipV="1">
            <a:off x="1569156" y="4224442"/>
            <a:ext cx="2088444" cy="1704622"/>
          </a:xfrm>
          <a:prstGeom prst="curved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3687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92254" y="6241695"/>
            <a:ext cx="1909637" cy="4682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_tradnl" b="1" dirty="0" smtClean="0"/>
              <a:t>el escritorio</a:t>
            </a:r>
            <a:endParaRPr lang="en-US" b="1" dirty="0"/>
          </a:p>
        </p:txBody>
      </p:sp>
      <p:pic>
        <p:nvPicPr>
          <p:cNvPr id="4" name="Picture 3" descr="earth_science_classr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98164" y="162119"/>
            <a:ext cx="6375400" cy="4876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287855"/>
            <a:ext cx="1221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el portátil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67350" y="59849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07521" y="5907844"/>
            <a:ext cx="1221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el laptop</a:t>
            </a:r>
            <a:endParaRPr lang="en-US" sz="2400" b="1" dirty="0"/>
          </a:p>
        </p:txBody>
      </p:sp>
      <p:cxnSp>
        <p:nvCxnSpPr>
          <p:cNvPr id="13" name="Curved Connector 12"/>
          <p:cNvCxnSpPr/>
          <p:nvPr/>
        </p:nvCxnSpPr>
        <p:spPr>
          <a:xfrm>
            <a:off x="666044" y="3307644"/>
            <a:ext cx="1085972" cy="869245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Up Arrow 16"/>
          <p:cNvSpPr/>
          <p:nvPr/>
        </p:nvSpPr>
        <p:spPr>
          <a:xfrm>
            <a:off x="2307521" y="4651022"/>
            <a:ext cx="1221983" cy="993422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/>
          <p:nvPr/>
        </p:nvCxnSpPr>
        <p:spPr>
          <a:xfrm rot="16200000" flipH="1">
            <a:off x="5024086" y="4390847"/>
            <a:ext cx="2222851" cy="1478844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871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_0009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35000" y="1435905"/>
            <a:ext cx="7112000" cy="4737100"/>
          </a:xfrm>
        </p:spPr>
      </p:pic>
      <p:sp>
        <p:nvSpPr>
          <p:cNvPr id="5" name="Rectangle 4"/>
          <p:cNvSpPr/>
          <p:nvPr/>
        </p:nvSpPr>
        <p:spPr>
          <a:xfrm>
            <a:off x="849538" y="6173005"/>
            <a:ext cx="382191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400" b="1" dirty="0" smtClean="0"/>
              <a:t>los computadoras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9867" y="2099733"/>
            <a:ext cx="4064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800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la biblioteca</a:t>
            </a:r>
            <a:endParaRPr lang="en-US" sz="2800" u="sng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cxnSp>
        <p:nvCxnSpPr>
          <p:cNvPr id="15" name="Elbow Connector 14"/>
          <p:cNvCxnSpPr/>
          <p:nvPr/>
        </p:nvCxnSpPr>
        <p:spPr>
          <a:xfrm rot="5400000">
            <a:off x="649112" y="4938889"/>
            <a:ext cx="1885245" cy="270933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5400000">
            <a:off x="1755423" y="4927600"/>
            <a:ext cx="1885245" cy="293511"/>
          </a:xfrm>
          <a:prstGeom prst="bentConnector3">
            <a:avLst>
              <a:gd name="adj1" fmla="val 50000"/>
            </a:avLst>
          </a:prstGeom>
          <a:ln w="762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>
            <a:off x="3036711" y="5260622"/>
            <a:ext cx="1388534" cy="124178"/>
          </a:xfrm>
          <a:prstGeom prst="bentConnector3">
            <a:avLst>
              <a:gd name="adj1" fmla="val 50000"/>
            </a:avLst>
          </a:prstGeom>
          <a:ln w="762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5400000">
            <a:off x="3628303" y="4973830"/>
            <a:ext cx="1749778" cy="336518"/>
          </a:xfrm>
          <a:prstGeom prst="bentConnector3">
            <a:avLst>
              <a:gd name="adj1" fmla="val 50000"/>
            </a:avLst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1513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85253" y="2126630"/>
            <a:ext cx="2004374" cy="780274"/>
          </a:xfrm>
        </p:spPr>
        <p:txBody>
          <a:bodyPr>
            <a:normAutofit fontScale="90000"/>
          </a:bodyPr>
          <a:lstStyle/>
          <a:p>
            <a:r>
              <a:rPr lang="tr-TR" sz="2400" b="1" dirty="0" smtClean="0">
                <a:solidFill>
                  <a:srgbClr val="FFFF00"/>
                </a:solidFill>
              </a:rPr>
              <a:t>las escaleras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Front &amp; Cutawa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271" r="-3271"/>
          <a:stretch>
            <a:fillRect/>
          </a:stretch>
        </p:blipFill>
        <p:spPr>
          <a:xfrm>
            <a:off x="457200" y="406839"/>
            <a:ext cx="8229600" cy="578945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231</TotalTime>
  <Words>63</Words>
  <Application>Microsoft Office PowerPoint</Application>
  <PresentationFormat>On-screen Show (4:3)</PresentationFormat>
  <Paragraphs>22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¿Qúe hay en nuestra escuela?</vt:lpstr>
      <vt:lpstr>Slide 2</vt:lpstr>
      <vt:lpstr>Slide 3</vt:lpstr>
      <vt:lpstr>Slide 4</vt:lpstr>
      <vt:lpstr>Slide 5</vt:lpstr>
      <vt:lpstr>Slide 6</vt:lpstr>
      <vt:lpstr>Slide 7</vt:lpstr>
      <vt:lpstr>las escaleras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Vocabulario: Escuela </dc:title>
  <dc:creator>User</dc:creator>
  <cp:lastModifiedBy> </cp:lastModifiedBy>
  <cp:revision>14</cp:revision>
  <dcterms:created xsi:type="dcterms:W3CDTF">2013-09-24T17:47:18Z</dcterms:created>
  <dcterms:modified xsi:type="dcterms:W3CDTF">2013-09-25T00:38:12Z</dcterms:modified>
</cp:coreProperties>
</file>